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8" r:id="rId4"/>
    <p:sldId id="274" r:id="rId5"/>
    <p:sldId id="275" r:id="rId6"/>
    <p:sldId id="312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21" r:id="rId15"/>
    <p:sldId id="313" r:id="rId16"/>
    <p:sldId id="319" r:id="rId17"/>
    <p:sldId id="314" r:id="rId18"/>
    <p:sldId id="315" r:id="rId19"/>
    <p:sldId id="316" r:id="rId20"/>
    <p:sldId id="317" r:id="rId21"/>
    <p:sldId id="318" r:id="rId22"/>
    <p:sldId id="320" r:id="rId23"/>
    <p:sldId id="303" r:id="rId24"/>
    <p:sldId id="297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320040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2C0B70B-BD7E-4B27-BF63-967EA2E1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58" y="2201446"/>
            <a:ext cx="5757684" cy="35996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8426A7D-96E0-4B8D-81C4-44FF2442C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58" y="2201446"/>
            <a:ext cx="5757684" cy="35996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1935DDF-0812-4BE7-8CAB-B55FEF3E8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20" y="0"/>
            <a:ext cx="8212959" cy="6160806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04929D-06AD-4342-98CA-B80646E1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5D4C-5088-4369-8398-858B6006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Geschichteter Kategorienplot 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D935D-F22D-48D9-8CC3-2751C9C5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Lat. Inschriften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Vorgehen erklären</a:t>
            </a:r>
          </a:p>
          <a:p>
            <a:r>
              <a:rPr lang="de-DE" dirty="0">
                <a:solidFill>
                  <a:srgbClr val="FF0000"/>
                </a:solidFill>
              </a:rPr>
              <a:t>Begriffe erklären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949AEE7-D454-4D7F-9F3D-2A69EE4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20" y="0"/>
            <a:ext cx="8212959" cy="6160806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0C81E93F-CC78-41DD-908F-64C951DE2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20" y="0"/>
            <a:ext cx="8212959" cy="6160806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FC1CE85-5B6C-47EC-81DE-8385DF58C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20" y="0"/>
            <a:ext cx="8212959" cy="6160806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r>
              <a:rPr lang="de-DE" dirty="0">
                <a:solidFill>
                  <a:srgbClr val="FF0000"/>
                </a:solidFill>
              </a:rPr>
              <a:t>Lateinische Inschriften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87AD50E3-5BEA-4500-8DEA-542616D6A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520" y="0"/>
            <a:ext cx="8212959" cy="6160806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54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/>
              </a:rPr>
              <a:t>https://www.verba-alpina.gwi.uni-muenchen.de/?page_id=162&amp;db=191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ggmap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ineq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mapview</a:t>
            </a:r>
            <a:r>
              <a:rPr lang="en-US" dirty="0"/>
              <a:t>)</a:t>
            </a:r>
          </a:p>
          <a:p>
            <a:r>
              <a:rPr lang="en-US" dirty="0"/>
              <a:t>library(raster)</a:t>
            </a:r>
          </a:p>
          <a:p>
            <a:r>
              <a:rPr lang="en-US" dirty="0"/>
              <a:t>library(sf)</a:t>
            </a:r>
          </a:p>
          <a:p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library(reshape2)</a:t>
            </a:r>
          </a:p>
          <a:p>
            <a:r>
              <a:rPr lang="en-US" dirty="0"/>
              <a:t>library(</a:t>
            </a:r>
            <a:r>
              <a:rPr lang="en-US" dirty="0" err="1"/>
              <a:t>rgeos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384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Ziel des Projekts: systematische Sprach- und politische Grenzen überschreitende Sammlung von Bezeichnungen, die im Alpenraum für ausgewählte Konzepte gebräuchlich sind oder waren</a:t>
            </a:r>
          </a:p>
          <a:p>
            <a:r>
              <a:rPr lang="de-DE" dirty="0"/>
              <a:t>Bezeichnung: idealisierte Instanz eines geschriebenen, gesprochenen oder gedachten Wortes</a:t>
            </a:r>
          </a:p>
          <a:p>
            <a:r>
              <a:rPr lang="de-DE" dirty="0"/>
              <a:t>Konzept: außersprachliche Kategorie</a:t>
            </a:r>
          </a:p>
          <a:p>
            <a:pPr lvl="0"/>
            <a:r>
              <a:rPr lang="de-DE" dirty="0">
                <a:solidFill>
                  <a:srgbClr val="FF0000"/>
                </a:solidFill>
              </a:rPr>
              <a:t>Sprachgebiete (</a:t>
            </a:r>
            <a:r>
              <a:rPr lang="de-DE" dirty="0" err="1">
                <a:solidFill>
                  <a:srgbClr val="FF0000"/>
                </a:solidFill>
              </a:rPr>
              <a:t>Map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Crowdsourcing: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</a:t>
            </a:r>
            <a:r>
              <a:rPr lang="de-DE" b="1" dirty="0">
                <a:solidFill>
                  <a:srgbClr val="FF0000"/>
                </a:solidFill>
              </a:rPr>
              <a:t>Teilprojekt</a:t>
            </a:r>
            <a:r>
              <a:rPr lang="de-DE" b="1" dirty="0"/>
              <a:t>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7E7A3-D5E9-4006-BF7A-62021999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Sprachgebiete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56946C-084F-441B-AF75-71076D10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83B33-35CF-49E5-92D0-52DE7196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98D503-9C63-4ECE-A664-0B29CEEF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F3A66F5-4F11-45D4-86EE-BB26C5911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58" y="2382802"/>
            <a:ext cx="5757684" cy="3236983"/>
          </a:xfrm>
        </p:spPr>
      </p:pic>
    </p:spTree>
    <p:extLst>
      <p:ext uri="{BB962C8B-B14F-4D97-AF65-F5344CB8AC3E}">
        <p14:creationId xmlns:p14="http://schemas.microsoft.com/office/powerpoint/2010/main" val="5286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52743AA-B22B-4E66-802D-A0917CD55412}"/>
              </a:ext>
            </a:extLst>
          </p:cNvPr>
          <p:cNvSpPr txBox="1"/>
          <p:nvPr/>
        </p:nvSpPr>
        <p:spPr>
          <a:xfrm>
            <a:off x="8543925" y="1838325"/>
            <a:ext cx="2809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003"/>
            <a:ext cx="7057792" cy="47063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</Words>
  <Application>Microsoft Office PowerPoint</Application>
  <PresentationFormat>Breitbild</PresentationFormat>
  <Paragraphs>140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Einführung- Studiendesign</vt:lpstr>
      <vt:lpstr>Einführung </vt:lpstr>
      <vt:lpstr>Sprachgebiete</vt:lpstr>
      <vt:lpstr>Publicity-Aktionen </vt:lpstr>
      <vt:lpstr>Publicity-Aktionen</vt:lpstr>
      <vt:lpstr>Publicity-Aktionen</vt:lpstr>
      <vt:lpstr>PowerPoint-Präsentation</vt:lpstr>
      <vt:lpstr>PowerPoint-Präsentation</vt:lpstr>
      <vt:lpstr>PowerPoint-Präsentation</vt:lpstr>
      <vt:lpstr>Power User</vt:lpstr>
      <vt:lpstr>Geschichteter Kategorienplot ?</vt:lpstr>
      <vt:lpstr>Fazit (TP 1)</vt:lpstr>
      <vt:lpstr>Lat. Inschriften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 (TP 2)</vt:lpstr>
      <vt:lpstr>Quellen/Packages</vt:lpstr>
      <vt:lpstr>Schlussbemerkung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16</cp:revision>
  <dcterms:created xsi:type="dcterms:W3CDTF">2019-12-07T13:57:59Z</dcterms:created>
  <dcterms:modified xsi:type="dcterms:W3CDTF">2019-12-08T14:12:59Z</dcterms:modified>
</cp:coreProperties>
</file>